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31358-E276-4DF1-AEAD-929DFCBC5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2DF0A2-7CD3-4833-A20D-036BF0254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639AB7-6886-473E-B2D5-894B1C31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B98997-8BDD-4D70-A0C8-A9AC8010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9801D1-D1AE-4961-B9A5-28D86233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1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E3315-5479-4D61-9638-FDEE7BB4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D7A605-78C1-45DC-9374-D3D109B2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D60233-9F0B-4BD4-8A4B-AE10CD081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35098-C02A-4A35-94DD-29D9D4F3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C7694B-1290-4991-80FE-83453E32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9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7BDD6-B49C-41B1-86F5-84109DEE4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D5ABC-94E2-476E-8C71-5D97D8FC6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0F0321-5193-4BA0-8542-BA6B5C37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99602B-E033-42CC-8808-4C4FDFE3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5E6B8A-CC3F-47E0-8C30-525120F90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A7C64-FA13-47BC-A599-F24D8A2C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FEAC0A-0713-4DB1-923C-AC9172DB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E3044D-B256-436A-AD2D-AEEA096D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A1000-14FF-4F2C-B531-00A7B8FC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88D72-B764-40A3-998A-777A7110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8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A6A05-B796-49C8-ADCF-1641615B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4EAD40-C0B1-4E23-A45F-0CEF6111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5A193E-5AB3-4A39-8633-E55699B7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F08056-8A54-4638-B944-17AA2CEE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B1047F-1163-4225-A6C4-AEECD8F6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02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D22F0-40E9-4CD3-B149-E5889446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29461-C3B0-4BB7-A576-F2B64E6F9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DC6C71-1E12-4118-B08D-90ED91343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FAE036-C97F-4AFC-B9DA-2BDDC1EA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522DDF-1DA7-480A-8486-11B9AE72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AD4119-9920-4476-B1B5-819B0B20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522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319D9-2AC2-464F-B702-6072B6C2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A5A577-8136-427E-AEC5-5D4EDAA25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B4999F-1473-4EB9-93B6-F7062208C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00D1DA-9003-463E-AF0E-38248B5D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D6325A3-28E3-4811-91FB-8E13B3360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618AB4-1283-400E-B0E7-EA15C3DA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56EEBD-6389-480C-88B7-D92B2026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EF9BF4-7473-4790-8F14-08DF538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74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D5898-F643-49B3-8DCA-15F75A59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66ACD9-369E-4CE6-99B3-E60B40BE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E8D8D2-DADD-48BE-8D54-C7071162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ECD773-E281-4B02-A42E-474DE1FC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1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5BADD07-AD60-45D7-9181-87E82803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7A368E-1B5E-4D19-932A-CE242B71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F2958-D070-4CC0-AC7B-E49B908E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60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740B6-034F-4461-AAD1-F92FF204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7B0B09-601F-476F-B087-A4A6DD21B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31FDF2-8C2E-4582-A358-682EA9494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96288E-F81D-4756-B6DB-476C5FCF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2CE5CE-74CC-479D-986A-DEF527FE7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C8AFCB-E048-4AAE-92D4-B1D436B5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97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A2FB0-ED29-4959-978F-A8BC1D93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EE7C42-9C6D-4A53-9372-5B07733C1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3A6F99-0C61-4B44-82D9-852CA1AC4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8C7C31-7540-4A38-8A0A-86239817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F01084-6925-48FF-B4DE-2E181E23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65C350-14C9-495B-8745-8E0F00BC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95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14438-9811-41CF-8FE5-E155B055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FC3AE7-C9E0-483C-8831-1516FF3B4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243AB-8DFF-4767-BB16-7A4D222AC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0CC50-CC47-4270-9633-B674B278A02A}" type="datetimeFigureOut">
              <a:rPr lang="ru-RU" smtClean="0"/>
              <a:t>24.12.2021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4BCF30-14BB-440A-A371-D36812FE4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245496-1569-430D-9211-E41731A39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C10B4-7119-4A7F-A531-0546C5963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30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T Programmer Working with Code at Night by Pressmaster | VideoHive">
            <a:extLst>
              <a:ext uri="{FF2B5EF4-FFF2-40B4-BE49-F238E27FC236}">
                <a16:creationId xmlns:a16="http://schemas.microsoft.com/office/drawing/2014/main" id="{C4540784-5020-45E8-93FC-EE02696F5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3" b="1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0 Things Every Programmer Should Know | by javinpaul | The Startup | Medium">
            <a:extLst>
              <a:ext uri="{FF2B5EF4-FFF2-40B4-BE49-F238E27FC236}">
                <a16:creationId xmlns:a16="http://schemas.microsoft.com/office/drawing/2014/main" id="{36D301F9-E33E-43F9-B9F7-B9A07A40D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2" r="1" b="4282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136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4F62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7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6" name="Picture 2" descr="Premium Photo | A black student in graduate gown and square cap who is  happy to finish his studies shows his the longawaited diploma">
            <a:extLst>
              <a:ext uri="{FF2B5EF4-FFF2-40B4-BE49-F238E27FC236}">
                <a16:creationId xmlns:a16="http://schemas.microsoft.com/office/drawing/2014/main" id="{232CFB2D-A4CA-4D1F-A9AB-4D0F656A3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8" r="30258" b="-1"/>
          <a:stretch/>
        </p:blipFill>
        <p:spPr bwMode="auto">
          <a:xfrm>
            <a:off x="2066926" y="1767378"/>
            <a:ext cx="2531002" cy="22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elarus">
            <a:extLst>
              <a:ext uri="{FF2B5EF4-FFF2-40B4-BE49-F238E27FC236}">
                <a16:creationId xmlns:a16="http://schemas.microsoft.com/office/drawing/2014/main" id="{A65F4367-3512-440D-B542-322135A58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r="12791" b="1"/>
          <a:stretch/>
        </p:blipFill>
        <p:spPr bwMode="auto">
          <a:xfrm>
            <a:off x="6598221" y="2405122"/>
            <a:ext cx="5096955" cy="29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5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ow To Make App Like WhatsApp In 2021: Find Out Its Development Cost">
            <a:extLst>
              <a:ext uri="{FF2B5EF4-FFF2-40B4-BE49-F238E27FC236}">
                <a16:creationId xmlns:a16="http://schemas.microsoft.com/office/drawing/2014/main" id="{F14B6540-EFF2-4159-9582-73AAC7E56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4687" y="643467"/>
            <a:ext cx="892262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15842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4" name="Picture 2" descr="Virtual Face Mask for Android - APK Download">
            <a:extLst>
              <a:ext uri="{FF2B5EF4-FFF2-40B4-BE49-F238E27FC236}">
                <a16:creationId xmlns:a16="http://schemas.microsoft.com/office/drawing/2014/main" id="{29A658BE-455B-4FED-BFA0-ED3AEF05A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2" r="1" b="3601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0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338" name="Picture 2" descr="How do you become a European astronaut? - The National Space Centre">
            <a:extLst>
              <a:ext uri="{FF2B5EF4-FFF2-40B4-BE49-F238E27FC236}">
                <a16:creationId xmlns:a16="http://schemas.microsoft.com/office/drawing/2014/main" id="{0C394D38-9E76-4FC2-91C1-6F16982F7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9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 descr="Facebook Watch - Home | Facebook">
            <a:extLst>
              <a:ext uri="{FF2B5EF4-FFF2-40B4-BE49-F238E27FC236}">
                <a16:creationId xmlns:a16="http://schemas.microsoft.com/office/drawing/2014/main" id="{1A13303E-2999-466A-B3BB-4F7EA839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578" y="1563993"/>
            <a:ext cx="9664846" cy="355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2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7" name="Rectangle 79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388" name="Picture 4" descr="Приложения в Google Play – Flo Женский Календарь Месячных">
            <a:extLst>
              <a:ext uri="{FF2B5EF4-FFF2-40B4-BE49-F238E27FC236}">
                <a16:creationId xmlns:a16="http://schemas.microsoft.com/office/drawing/2014/main" id="{598A41D5-8304-4E85-A3E5-51E5B3550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r="12944"/>
          <a:stretch/>
        </p:blipFill>
        <p:spPr bwMode="auto">
          <a:xfrm>
            <a:off x="20" y="10"/>
            <a:ext cx="465427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London-based Palta raises €84.2M to empower one billion health-aware  people; here&amp;#39;s how | Silicon Canals">
            <a:extLst>
              <a:ext uri="{FF2B5EF4-FFF2-40B4-BE49-F238E27FC236}">
                <a16:creationId xmlns:a16="http://schemas.microsoft.com/office/drawing/2014/main" id="{30207822-1C5F-4E25-A489-401F61598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1" r="21660" b="-1"/>
          <a:stretch/>
        </p:blipFill>
        <p:spPr bwMode="auto">
          <a:xfrm>
            <a:off x="4654296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2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410" name="Picture 2" descr="Woman and Period Calendar. Female Check Dates of Menstruation Cycle.  Calendar Schedule for Critical Days and Hygiene Stock Vector - Illustration  of lady, menstruation: 208531887">
            <a:extLst>
              <a:ext uri="{FF2B5EF4-FFF2-40B4-BE49-F238E27FC236}">
                <a16:creationId xmlns:a16="http://schemas.microsoft.com/office/drawing/2014/main" id="{935F1873-8E58-44CE-BB37-C6F0EE556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" b="1032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0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Pictures Kittens Cats Funny sleeping red orange Animals 3840x2400 kitty cat cat Sleep Ginger color animal">
            <a:extLst>
              <a:ext uri="{FF2B5EF4-FFF2-40B4-BE49-F238E27FC236}">
                <a16:creationId xmlns:a16="http://schemas.microsoft.com/office/drawing/2014/main" id="{7C778248-4961-4724-93F7-426F89364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A7BD1-2F54-46D2-A3A1-E002CD29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910795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Приложения в Google Play – Flo Женский Календарь Месячных">
            <a:extLst>
              <a:ext uri="{FF2B5EF4-FFF2-40B4-BE49-F238E27FC236}">
                <a16:creationId xmlns:a16="http://schemas.microsoft.com/office/drawing/2014/main" id="{E0C81140-17C7-4191-84DC-AB9A3FB5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2222" y="1675341"/>
            <a:ext cx="2420410" cy="24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SQRD — селфи-маскарад доступен в Google Play | Droider.ru">
            <a:extLst>
              <a:ext uri="{FF2B5EF4-FFF2-40B4-BE49-F238E27FC236}">
                <a16:creationId xmlns:a16="http://schemas.microsoft.com/office/drawing/2014/main" id="{992465EF-44B0-43DA-B710-F5A6904C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8221" y="2272128"/>
            <a:ext cx="5096955" cy="31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MSQRD developers from Belarus on 2017 Forbes 30 Under 30 | Press releases,  Belarus | Belarus.by">
            <a:extLst>
              <a:ext uri="{FF2B5EF4-FFF2-40B4-BE49-F238E27FC236}">
                <a16:creationId xmlns:a16="http://schemas.microsoft.com/office/drawing/2014/main" id="{AA9191AA-AEF9-4CF9-AC2B-7C31DEEB9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7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tty Grodno: 11 things to do in the most beautiful city of Belarus">
            <a:extLst>
              <a:ext uri="{FF2B5EF4-FFF2-40B4-BE49-F238E27FC236}">
                <a16:creationId xmlns:a16="http://schemas.microsoft.com/office/drawing/2014/main" id="{D98AE2AB-DF71-436B-B5B0-1B53383F1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4" b="6066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8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Yanka Kupala State University of Grodno - Wikipedia">
            <a:extLst>
              <a:ext uri="{FF2B5EF4-FFF2-40B4-BE49-F238E27FC236}">
                <a16:creationId xmlns:a16="http://schemas.microsoft.com/office/drawing/2014/main" id="{F5A0F3F0-2D9C-46F8-82FE-64C53782A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7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rash course in computer programming | Wake Forest News">
            <a:extLst>
              <a:ext uri="{FF2B5EF4-FFF2-40B4-BE49-F238E27FC236}">
                <a16:creationId xmlns:a16="http://schemas.microsoft.com/office/drawing/2014/main" id="{A5577DB3-148C-4A78-BDEE-40E838441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Art. Lebedev Studio | LinkedIn">
            <a:extLst>
              <a:ext uri="{FF2B5EF4-FFF2-40B4-BE49-F238E27FC236}">
                <a16:creationId xmlns:a16="http://schemas.microsoft.com/office/drawing/2014/main" id="{B8F7DCFA-E5F0-4FF8-B435-7D8FC882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11500"/>
            <a:ext cx="7047923" cy="4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87475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"/>
            <a:ext cx="768096" cy="6089895"/>
          </a:xfrm>
          <a:prstGeom prst="rect">
            <a:avLst/>
          </a:prstGeom>
          <a:solidFill>
            <a:srgbClr val="665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ntal of boats and yachts in Montenegro">
            <a:extLst>
              <a:ext uri="{FF2B5EF4-FFF2-40B4-BE49-F238E27FC236}">
                <a16:creationId xmlns:a16="http://schemas.microsoft.com/office/drawing/2014/main" id="{518DABCB-6B68-4016-B90F-9103C58C5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359"/>
          <a:stretch/>
        </p:blipFill>
        <p:spPr bwMode="auto">
          <a:xfrm>
            <a:off x="6088088" y="3264090"/>
            <a:ext cx="6103911" cy="35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3D home visualization startup looks to future of property data">
            <a:extLst>
              <a:ext uri="{FF2B5EF4-FFF2-40B4-BE49-F238E27FC236}">
                <a16:creationId xmlns:a16="http://schemas.microsoft.com/office/drawing/2014/main" id="{F2576B4C-3D00-4423-8663-E541C5976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4" r="2" b="2"/>
          <a:stretch/>
        </p:blipFill>
        <p:spPr bwMode="auto">
          <a:xfrm>
            <a:off x="926036" y="9"/>
            <a:ext cx="727991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41417" y="643467"/>
            <a:ext cx="3850583" cy="24735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036" y="4069422"/>
            <a:ext cx="5001186" cy="2020482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939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 look inside the modern five-story house built on a tiny 195sqm block –  TodayHeadline">
            <a:extLst>
              <a:ext uri="{FF2B5EF4-FFF2-40B4-BE49-F238E27FC236}">
                <a16:creationId xmlns:a16="http://schemas.microsoft.com/office/drawing/2014/main" id="{9F289925-E648-4264-9786-5B94C2FE3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3" r="5275"/>
          <a:stretch/>
        </p:blipFill>
        <p:spPr bwMode="auto"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ncourage Your Team to Work Together | Los Angeles Staffing Agencies">
            <a:extLst>
              <a:ext uri="{FF2B5EF4-FFF2-40B4-BE49-F238E27FC236}">
                <a16:creationId xmlns:a16="http://schemas.microsoft.com/office/drawing/2014/main" id="{720C4FC7-FF05-474D-8CE0-A754A6BE4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16842" b="-1"/>
          <a:stretch/>
        </p:blipFill>
        <p:spPr bwMode="auto"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22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</Words>
  <Application>Microsoft Office PowerPoint</Application>
  <PresentationFormat>Широкоэкранный</PresentationFormat>
  <Paragraphs>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Drugacov</dc:creator>
  <cp:lastModifiedBy>Denis Drugacov</cp:lastModifiedBy>
  <cp:revision>4</cp:revision>
  <dcterms:created xsi:type="dcterms:W3CDTF">2021-12-24T13:48:38Z</dcterms:created>
  <dcterms:modified xsi:type="dcterms:W3CDTF">2021-12-24T14:29:15Z</dcterms:modified>
</cp:coreProperties>
</file>